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5"/>
  </p:notesMasterIdLst>
  <p:handoutMasterIdLst>
    <p:handoutMasterId r:id="rId16"/>
  </p:handoutMasterIdLst>
  <p:sldIdLst>
    <p:sldId id="256" r:id="rId8"/>
    <p:sldId id="259" r:id="rId9"/>
    <p:sldId id="258" r:id="rId10"/>
    <p:sldId id="257" r:id="rId11"/>
    <p:sldId id="261" r:id="rId12"/>
    <p:sldId id="262" r:id="rId13"/>
    <p:sldId id="260" r:id="rId14"/>
  </p:sldIdLst>
  <p:sldSz cx="12192000" cy="6858000"/>
  <p:notesSz cx="6858000" cy="9144000"/>
  <p:embeddedFontLst>
    <p:embeddedFont>
      <p:font typeface="Verdana" panose="020B0604030504040204" pitchFamily="3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94660"/>
  </p:normalViewPr>
  <p:slideViewPr>
    <p:cSldViewPr snapToGrid="0">
      <p:cViewPr varScale="1">
        <p:scale>
          <a:sx n="83" d="100"/>
          <a:sy n="83" d="100"/>
        </p:scale>
        <p:origin x="158"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8.fntdata"/><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font" Target="fonts/font3.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6.fntdata"/><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07/07/2023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smtClean="0"/>
              <a:t>New coding knowledge was overwhelming at first</a:t>
            </a:r>
          </a:p>
          <a:p>
            <a:pPr lvl="1"/>
            <a:r>
              <a:rPr lang="en-GB" dirty="0" smtClean="0"/>
              <a:t>Ability to use newfound knowledge in applied scenarios</a:t>
            </a:r>
          </a:p>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3</a:t>
            </a:fld>
            <a:endParaRPr lang="en-GB"/>
          </a:p>
        </p:txBody>
      </p:sp>
    </p:spTree>
    <p:extLst>
      <p:ext uri="{BB962C8B-B14F-4D97-AF65-F5344CB8AC3E}">
        <p14:creationId xmlns:p14="http://schemas.microsoft.com/office/powerpoint/2010/main" val="2433700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4</a:t>
            </a:fld>
            <a:endParaRPr lang="en-GB"/>
          </a:p>
        </p:txBody>
      </p:sp>
    </p:spTree>
    <p:extLst>
      <p:ext uri="{BB962C8B-B14F-4D97-AF65-F5344CB8AC3E}">
        <p14:creationId xmlns:p14="http://schemas.microsoft.com/office/powerpoint/2010/main" val="1797617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4: Peak Finders</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Rory, Vlad, </a:t>
            </a:r>
            <a:r>
              <a:rPr lang="en-GB" dirty="0" err="1" smtClean="0"/>
              <a:t>Tejas</a:t>
            </a:r>
            <a:r>
              <a:rPr lang="en-GB" dirty="0" smtClean="0"/>
              <a:t>, Heidi and Jonah</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My (Heidi’s) Hobbies and Interests</a:t>
            </a:r>
            <a:endParaRPr lang="en-GB" sz="2400" dirty="0"/>
          </a:p>
        </p:txBody>
      </p:sp>
      <p:sp>
        <p:nvSpPr>
          <p:cNvPr id="3" name="Content Placeholder 2"/>
          <p:cNvSpPr txBox="1">
            <a:spLocks/>
          </p:cNvSpPr>
          <p:nvPr/>
        </p:nvSpPr>
        <p:spPr>
          <a:xfrm>
            <a:off x="85871" y="1227137"/>
            <a:ext cx="115268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dirty="0" smtClean="0"/>
              <a:t>Two cats and a dog</a:t>
            </a:r>
          </a:p>
          <a:p>
            <a:pPr lvl="1"/>
            <a:r>
              <a:rPr lang="en-GB" dirty="0" smtClean="0"/>
              <a:t>Used to play cricket and football</a:t>
            </a:r>
          </a:p>
          <a:p>
            <a:pPr lvl="1"/>
            <a:r>
              <a:rPr lang="en-GB" dirty="0" smtClean="0"/>
              <a:t>Enjoy tennis and running now</a:t>
            </a:r>
          </a:p>
          <a:p>
            <a:pPr lvl="1"/>
            <a:r>
              <a:rPr lang="en-GB" dirty="0" smtClean="0"/>
              <a:t>Favourite genre: comedies</a:t>
            </a:r>
          </a:p>
          <a:p>
            <a:pPr lvl="1"/>
            <a:r>
              <a:rPr lang="en-GB" dirty="0" smtClean="0"/>
              <a:t>Want to live abroad</a:t>
            </a:r>
          </a:p>
          <a:p>
            <a:pPr lvl="1"/>
            <a:endParaRPr lang="en-GB" dirty="0"/>
          </a:p>
          <a:p>
            <a:pPr lvl="1"/>
            <a:r>
              <a:rPr lang="en-GB" dirty="0" smtClean="0"/>
              <a:t>Key takeaways:</a:t>
            </a:r>
          </a:p>
          <a:p>
            <a:pPr lvl="2"/>
            <a:r>
              <a:rPr lang="en-GB" dirty="0" smtClean="0"/>
              <a:t>Collaborative working</a:t>
            </a:r>
          </a:p>
          <a:p>
            <a:pPr lvl="2"/>
            <a:r>
              <a:rPr lang="en-GB" dirty="0" smtClean="0"/>
              <a:t>Importance of communication</a:t>
            </a:r>
          </a:p>
          <a:p>
            <a:pPr lvl="2"/>
            <a:r>
              <a:rPr lang="en-GB" dirty="0" smtClean="0"/>
              <a:t>Enjoy coding, but do not want to be purely a programmer</a:t>
            </a:r>
          </a:p>
        </p:txBody>
      </p:sp>
      <p:pic>
        <p:nvPicPr>
          <p:cNvPr id="2050" name="Picture 2" descr="The Ancient City of Rome Has Many Nickna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86" y="5172394"/>
            <a:ext cx="2260241" cy="15402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ronto cityscape · Free Stock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527" y="5172394"/>
            <a:ext cx="2310308" cy="154020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eautiful Photos That Will Make You Want to Visit Paris - Condé Nas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7450" y="4464221"/>
            <a:ext cx="2279512" cy="127922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arcelona City Wallpapers (70+ image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83282" y="4464221"/>
            <a:ext cx="2274168" cy="127922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preview"/>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563411" y="831071"/>
            <a:ext cx="2237439" cy="298325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preview"/>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992380" y="652462"/>
            <a:ext cx="2597697" cy="34635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preview"/>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721127" y="788113"/>
            <a:ext cx="2301875" cy="3069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1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1F: Energy Conversion With Interpolation</a:t>
            </a:r>
            <a:endParaRPr lang="en-GB" dirty="0"/>
          </a:p>
        </p:txBody>
      </p:sp>
      <p:sp>
        <p:nvSpPr>
          <p:cNvPr id="4" name="Content Placeholder 2"/>
          <p:cNvSpPr txBox="1">
            <a:spLocks/>
          </p:cNvSpPr>
          <p:nvPr/>
        </p:nvSpPr>
        <p:spPr>
          <a:xfrm>
            <a:off x="306844" y="1385214"/>
            <a:ext cx="363293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dirty="0" smtClean="0"/>
              <a:t>Researched interpolation methods</a:t>
            </a:r>
          </a:p>
          <a:p>
            <a:pPr lvl="1"/>
            <a:r>
              <a:rPr lang="en-GB" dirty="0" smtClean="0"/>
              <a:t>Created interpolated curves</a:t>
            </a:r>
          </a:p>
          <a:p>
            <a:pPr lvl="1"/>
            <a:r>
              <a:rPr lang="en-GB" dirty="0" smtClean="0"/>
              <a:t>Extracting calibration curve data</a:t>
            </a:r>
          </a:p>
          <a:p>
            <a:pPr lvl="1"/>
            <a:r>
              <a:rPr lang="en-GB" dirty="0" err="1" smtClean="0"/>
              <a:t>Matplotlib</a:t>
            </a:r>
            <a:endParaRPr lang="en-GB" dirty="0" smtClean="0"/>
          </a:p>
          <a:p>
            <a:pPr lvl="1"/>
            <a:r>
              <a:rPr lang="en-GB" dirty="0" smtClean="0"/>
              <a:t>Git</a:t>
            </a:r>
          </a:p>
        </p:txBody>
      </p:sp>
      <p:pic>
        <p:nvPicPr>
          <p:cNvPr id="5" name="Picture 4"/>
          <p:cNvPicPr>
            <a:picLocks noChangeAspect="1"/>
          </p:cNvPicPr>
          <p:nvPr/>
        </p:nvPicPr>
        <p:blipFill>
          <a:blip r:embed="rId3"/>
          <a:stretch>
            <a:fillRect/>
          </a:stretch>
        </p:blipFill>
        <p:spPr>
          <a:xfrm>
            <a:off x="7148832" y="3614768"/>
            <a:ext cx="4657814" cy="3189268"/>
          </a:xfrm>
          <a:prstGeom prst="rect">
            <a:avLst/>
          </a:prstGeom>
        </p:spPr>
      </p:pic>
      <p:sp>
        <p:nvSpPr>
          <p:cNvPr id="6" name="Rectangle 5"/>
          <p:cNvSpPr/>
          <p:nvPr/>
        </p:nvSpPr>
        <p:spPr>
          <a:xfrm>
            <a:off x="-2108" y="942049"/>
            <a:ext cx="3258328" cy="369332"/>
          </a:xfrm>
          <a:prstGeom prst="rect">
            <a:avLst/>
          </a:prstGeom>
        </p:spPr>
        <p:txBody>
          <a:bodyPr wrap="none">
            <a:spAutoFit/>
          </a:bodyPr>
          <a:lstStyle/>
          <a:p>
            <a:pPr lvl="1"/>
            <a:r>
              <a:rPr lang="en-GB" dirty="0" smtClean="0">
                <a:solidFill>
                  <a:schemeClr val="bg1">
                    <a:lumMod val="50000"/>
                  </a:schemeClr>
                </a:solidFill>
              </a:rPr>
              <a:t>(With Toby and Henrique)</a:t>
            </a:r>
            <a:endParaRPr lang="en-GB"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387547" y="3813682"/>
            <a:ext cx="4589302" cy="1634617"/>
          </a:xfrm>
          <a:prstGeom prst="rect">
            <a:avLst/>
          </a:prstGeom>
        </p:spPr>
      </p:pic>
      <p:pic>
        <p:nvPicPr>
          <p:cNvPr id="8" name="Picture 7"/>
          <p:cNvPicPr>
            <a:picLocks noChangeAspect="1"/>
          </p:cNvPicPr>
          <p:nvPr/>
        </p:nvPicPr>
        <p:blipFill>
          <a:blip r:embed="rId5"/>
          <a:stretch>
            <a:fillRect/>
          </a:stretch>
        </p:blipFill>
        <p:spPr>
          <a:xfrm>
            <a:off x="4674633" y="1320937"/>
            <a:ext cx="2960726" cy="1849873"/>
          </a:xfrm>
          <a:prstGeom prst="rect">
            <a:avLst/>
          </a:prstGeom>
        </p:spPr>
      </p:pic>
      <p:pic>
        <p:nvPicPr>
          <p:cNvPr id="9" name="Picture 8"/>
          <p:cNvPicPr>
            <a:picLocks noChangeAspect="1"/>
          </p:cNvPicPr>
          <p:nvPr/>
        </p:nvPicPr>
        <p:blipFill>
          <a:blip r:embed="rId6"/>
          <a:stretch>
            <a:fillRect/>
          </a:stretch>
        </p:blipFill>
        <p:spPr>
          <a:xfrm>
            <a:off x="8156160" y="876979"/>
            <a:ext cx="3565029" cy="2863984"/>
          </a:xfrm>
          <a:prstGeom prst="rect">
            <a:avLst/>
          </a:prstGeom>
        </p:spPr>
      </p:pic>
      <p:sp>
        <p:nvSpPr>
          <p:cNvPr id="10" name="Rectangle 9"/>
          <p:cNvSpPr/>
          <p:nvPr/>
        </p:nvSpPr>
        <p:spPr>
          <a:xfrm flipH="1">
            <a:off x="4598083" y="1280248"/>
            <a:ext cx="3037275" cy="19773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37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30663"/>
          <a:stretch/>
        </p:blipFill>
        <p:spPr>
          <a:xfrm>
            <a:off x="7337316" y="112963"/>
            <a:ext cx="2440864" cy="3510510"/>
          </a:xfrm>
          <a:prstGeom prst="rect">
            <a:avLst/>
          </a:prstGeom>
        </p:spPr>
      </p:pic>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Synchrotron Loss </a:t>
            </a:r>
            <a:r>
              <a:rPr lang="en-GB" dirty="0"/>
              <a:t>Finder</a:t>
            </a:r>
          </a:p>
        </p:txBody>
      </p:sp>
      <p:sp>
        <p:nvSpPr>
          <p:cNvPr id="3" name="Content Placeholder 2"/>
          <p:cNvSpPr txBox="1">
            <a:spLocks/>
          </p:cNvSpPr>
          <p:nvPr/>
        </p:nvSpPr>
        <p:spPr>
          <a:xfrm>
            <a:off x="266699" y="1137740"/>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smtClean="0"/>
              <a:t>Changing beam extraction energy</a:t>
            </a:r>
          </a:p>
          <a:p>
            <a:pPr lvl="2"/>
            <a:r>
              <a:rPr lang="en-GB" dirty="0" smtClean="0"/>
              <a:t>Difficulty with code</a:t>
            </a:r>
          </a:p>
          <a:p>
            <a:pPr lvl="1"/>
            <a:r>
              <a:rPr lang="en-GB" sz="1600" dirty="0" smtClean="0"/>
              <a:t>Designed GUI interface</a:t>
            </a:r>
          </a:p>
          <a:p>
            <a:pPr lvl="1"/>
            <a:r>
              <a:rPr lang="en-GB" sz="1600" dirty="0" smtClean="0"/>
              <a:t>Unit conversion</a:t>
            </a:r>
          </a:p>
          <a:p>
            <a:pPr lvl="1"/>
            <a:r>
              <a:rPr lang="en-GB" sz="1600" dirty="0" smtClean="0"/>
              <a:t>Enjoyed making a prototype which will be used by scientists</a:t>
            </a:r>
          </a:p>
          <a:p>
            <a:pPr lvl="1"/>
            <a:r>
              <a:rPr lang="en-GB" sz="1600" dirty="0"/>
              <a:t>L</a:t>
            </a:r>
            <a:r>
              <a:rPr lang="en-GB" sz="1600" dirty="0" smtClean="0"/>
              <a:t>ive data on GUI</a:t>
            </a:r>
          </a:p>
        </p:txBody>
      </p:sp>
      <p:sp>
        <p:nvSpPr>
          <p:cNvPr id="5" name="TextBox 4"/>
          <p:cNvSpPr txBox="1"/>
          <p:nvPr/>
        </p:nvSpPr>
        <p:spPr>
          <a:xfrm>
            <a:off x="2128119" y="3221324"/>
            <a:ext cx="1493373" cy="353943"/>
          </a:xfrm>
          <a:prstGeom prst="rect">
            <a:avLst/>
          </a:prstGeom>
          <a:noFill/>
          <a:ln>
            <a:noFill/>
          </a:ln>
        </p:spPr>
        <p:txBody>
          <a:bodyPr wrap="square" rtlCol="0">
            <a:spAutoFit/>
          </a:bodyPr>
          <a:lstStyle/>
          <a:p>
            <a:r>
              <a:rPr lang="en-GB" sz="1700" dirty="0" smtClean="0"/>
              <a:t>Initial Attempt</a:t>
            </a:r>
            <a:endParaRPr lang="en-GB" sz="1700" dirty="0"/>
          </a:p>
        </p:txBody>
      </p:sp>
      <p:pic>
        <p:nvPicPr>
          <p:cNvPr id="6" name="Picture 5"/>
          <p:cNvPicPr>
            <a:picLocks noChangeAspect="1"/>
          </p:cNvPicPr>
          <p:nvPr/>
        </p:nvPicPr>
        <p:blipFill>
          <a:blip r:embed="rId4"/>
          <a:stretch>
            <a:fillRect/>
          </a:stretch>
        </p:blipFill>
        <p:spPr>
          <a:xfrm>
            <a:off x="5361293" y="2765224"/>
            <a:ext cx="4416887" cy="3807025"/>
          </a:xfrm>
          <a:prstGeom prst="rect">
            <a:avLst/>
          </a:prstGeom>
        </p:spPr>
      </p:pic>
      <p:sp>
        <p:nvSpPr>
          <p:cNvPr id="7" name="TextBox 6"/>
          <p:cNvSpPr txBox="1"/>
          <p:nvPr/>
        </p:nvSpPr>
        <p:spPr>
          <a:xfrm>
            <a:off x="6891215" y="2149671"/>
            <a:ext cx="2622236" cy="615553"/>
          </a:xfrm>
          <a:prstGeom prst="rect">
            <a:avLst/>
          </a:prstGeom>
          <a:noFill/>
          <a:ln>
            <a:noFill/>
          </a:ln>
        </p:spPr>
        <p:txBody>
          <a:bodyPr wrap="square" rtlCol="0">
            <a:spAutoFit/>
          </a:bodyPr>
          <a:lstStyle/>
          <a:p>
            <a:pPr algn="ctr"/>
            <a:r>
              <a:rPr lang="en-GB" sz="1700" dirty="0" smtClean="0"/>
              <a:t>Final Graph</a:t>
            </a:r>
          </a:p>
          <a:p>
            <a:pPr algn="ctr"/>
            <a:r>
              <a:rPr lang="en-GB" sz="1700" dirty="0" smtClean="0"/>
              <a:t>(with help from Haroon)</a:t>
            </a:r>
            <a:endParaRPr lang="en-GB" sz="1700" dirty="0"/>
          </a:p>
        </p:txBody>
      </p:sp>
      <p:pic>
        <p:nvPicPr>
          <p:cNvPr id="8" name="Picture 7"/>
          <p:cNvPicPr>
            <a:picLocks noChangeAspect="1"/>
          </p:cNvPicPr>
          <p:nvPr/>
        </p:nvPicPr>
        <p:blipFill>
          <a:blip r:embed="rId5"/>
          <a:stretch>
            <a:fillRect/>
          </a:stretch>
        </p:blipFill>
        <p:spPr>
          <a:xfrm>
            <a:off x="10043306" y="112963"/>
            <a:ext cx="1970551" cy="4335212"/>
          </a:xfrm>
          <a:prstGeom prst="rect">
            <a:avLst/>
          </a:prstGeom>
        </p:spPr>
      </p:pic>
      <p:sp>
        <p:nvSpPr>
          <p:cNvPr id="10" name="Rectangle 9"/>
          <p:cNvSpPr/>
          <p:nvPr/>
        </p:nvSpPr>
        <p:spPr>
          <a:xfrm>
            <a:off x="104093" y="5791200"/>
            <a:ext cx="5747665" cy="98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6"/>
          <a:stretch>
            <a:fillRect/>
          </a:stretch>
        </p:blipFill>
        <p:spPr>
          <a:xfrm>
            <a:off x="613586" y="3563496"/>
            <a:ext cx="4320363" cy="3008753"/>
          </a:xfrm>
          <a:prstGeom prst="rect">
            <a:avLst/>
          </a:prstGeom>
        </p:spPr>
      </p:pic>
    </p:spTree>
    <p:extLst>
      <p:ext uri="{BB962C8B-B14F-4D97-AF65-F5344CB8AC3E}">
        <p14:creationId xmlns:p14="http://schemas.microsoft.com/office/powerpoint/2010/main" val="58398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dirty="0" smtClean="0"/>
              <a:t>We </a:t>
            </a:r>
            <a:r>
              <a:rPr lang="en-GB" dirty="0"/>
              <a:t>are </a:t>
            </a:r>
            <a:r>
              <a:rPr lang="en-GB" dirty="0" smtClean="0"/>
              <a:t>privileged to do a job that we love, and one that serves so many. In order to do big science we require vast teams and incredible people who support our work. We must always acknowledge those who contribute to our success.</a:t>
            </a:r>
            <a:endParaRPr lang="en-GB" dirty="0"/>
          </a:p>
          <a:p>
            <a:r>
              <a:rPr lang="en-GB" dirty="0" smtClean="0"/>
              <a:t>Our cleaner Pamela sanitises every desk in the building, vacuums our biscuit crumbs, mops the floors, disposes of our cups and napkins, carries our refuse to the industrial bins, ensures we have clean toilets, and often moves furniture, every day before we arrive.</a:t>
            </a:r>
            <a:endParaRPr lang="en-GB" dirty="0"/>
          </a:p>
          <a:p>
            <a:r>
              <a:rPr lang="en-GB" dirty="0" smtClean="0"/>
              <a:t>Our reception team have had to phone a grumpy physicist on every occasion that you forgot your badges, and often I’ve missed their calls so they’ve sorted you out anyway. That’s a lot of unnecessary hassle for them.</a:t>
            </a:r>
          </a:p>
          <a:p>
            <a:r>
              <a:rPr lang="en-GB" dirty="0" smtClean="0"/>
              <a:t>Our public engagement (PE) team have read ~ 700 </a:t>
            </a:r>
            <a:r>
              <a:rPr lang="en-GB" dirty="0" err="1" smtClean="0"/>
              <a:t>wx</a:t>
            </a:r>
            <a:r>
              <a:rPr lang="en-GB" dirty="0" smtClean="0"/>
              <a:t> applications, sifted and sorted </a:t>
            </a:r>
            <a:r>
              <a:rPr lang="en-GB" b="1" dirty="0" smtClean="0"/>
              <a:t>your</a:t>
            </a:r>
            <a:r>
              <a:rPr lang="en-GB" dirty="0" smtClean="0"/>
              <a:t> applications, so that we could select you individually. All other </a:t>
            </a:r>
            <a:r>
              <a:rPr lang="en-GB" dirty="0" err="1" smtClean="0"/>
              <a:t>wx</a:t>
            </a:r>
            <a:r>
              <a:rPr lang="en-GB" dirty="0" smtClean="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smtClean="0"/>
              <a:t>Please delete the above message and keep it simple:</a:t>
            </a:r>
          </a:p>
          <a:p>
            <a:pPr marL="285750" indent="-285750">
              <a:buFont typeface="Arial" panose="020B0604020202020204" pitchFamily="34" charset="0"/>
              <a:buChar char="•"/>
            </a:pPr>
            <a:r>
              <a:rPr lang="en-GB" dirty="0" smtClean="0"/>
              <a:t>Public Engagement Team</a:t>
            </a:r>
          </a:p>
          <a:p>
            <a:pPr marL="285750" indent="-285750">
              <a:buFont typeface="Arial" panose="020B0604020202020204" pitchFamily="34" charset="0"/>
              <a:buChar char="•"/>
            </a:pPr>
            <a:r>
              <a:rPr lang="en-GB" dirty="0" err="1" smtClean="0"/>
              <a:t>Etc</a:t>
            </a:r>
            <a:endParaRPr lang="en-GB" dirty="0" smtClean="0"/>
          </a:p>
        </p:txBody>
      </p:sp>
    </p:spTree>
    <p:extLst>
      <p:ext uri="{BB962C8B-B14F-4D97-AF65-F5344CB8AC3E}">
        <p14:creationId xmlns:p14="http://schemas.microsoft.com/office/powerpoint/2010/main" val="2114701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3" name="Text Placeholder 2"/>
          <p:cNvSpPr>
            <a:spLocks noGrp="1"/>
          </p:cNvSpPr>
          <p:nvPr>
            <p:ph type="body" idx="1"/>
          </p:nvPr>
        </p:nvSpPr>
        <p:spPr/>
        <p:txBody>
          <a:bodyPr>
            <a:normAutofit fontScale="92500"/>
          </a:bodyPr>
          <a:lstStyle/>
          <a:p>
            <a:r>
              <a:rPr lang="en-GB" dirty="0" smtClean="0"/>
              <a:t>5 minutes max, show live data, demo mode, change some settings and show features</a:t>
            </a:r>
            <a:endParaRPr lang="en-GB" dirty="0"/>
          </a:p>
        </p:txBody>
      </p:sp>
    </p:spTree>
    <p:extLst>
      <p:ext uri="{BB962C8B-B14F-4D97-AF65-F5344CB8AC3E}">
        <p14:creationId xmlns:p14="http://schemas.microsoft.com/office/powerpoint/2010/main" val="1324056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3.xml><?xml version="1.0" encoding="utf-8"?>
<ds:datastoreItem xmlns:ds="http://schemas.openxmlformats.org/officeDocument/2006/customXml" ds:itemID="{11C07CB7-51EF-466B-89DC-FA27AC50FA39}">
  <ds:schemaRefs>
    <ds:schemaRef ds:uri="http://schemas.microsoft.com/office/2006/metadata/properties"/>
    <ds:schemaRef ds:uri="http://schemas.openxmlformats.org/package/2006/metadata/core-properties"/>
    <ds:schemaRef ds:uri="7a6c5452-7205-4e2c-a322-0d36e47a4095"/>
    <ds:schemaRef ds:uri="http://schemas.microsoft.com/office/2006/documentManagement/types"/>
    <ds:schemaRef ds:uri="http://schemas.microsoft.com/office/infopath/2007/PartnerControls"/>
    <ds:schemaRef ds:uri="http://purl.org/dc/dcmitype/"/>
    <ds:schemaRef ds:uri="4367b676-3231-4229-b246-27e36f6a6ea0"/>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401</TotalTime>
  <Words>413</Words>
  <Application>Microsoft Office PowerPoint</Application>
  <PresentationFormat>Widescreen</PresentationFormat>
  <Paragraphs>51</Paragraphs>
  <Slides>7</Slides>
  <Notes>3</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7</vt:i4>
      </vt:variant>
    </vt:vector>
  </HeadingPairs>
  <TitlesOfParts>
    <vt:vector size="14" baseType="lpstr">
      <vt:lpstr>Arial</vt:lpstr>
      <vt:lpstr>Verdana</vt:lpstr>
      <vt:lpstr>Calibri</vt:lpstr>
      <vt:lpstr>1_Title slide</vt:lpstr>
      <vt:lpstr>2_Triangles</vt:lpstr>
      <vt:lpstr>3_Pattern</vt:lpstr>
      <vt:lpstr>4_Blank Layouts</vt:lpstr>
      <vt:lpstr>Group 4: Peak Finders</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Poulter, Heidi (-,RAL,ISIS)</cp:lastModifiedBy>
  <cp:revision>32</cp:revision>
  <dcterms:created xsi:type="dcterms:W3CDTF">2023-01-10T12:41:06Z</dcterms:created>
  <dcterms:modified xsi:type="dcterms:W3CDTF">2023-07-07T07:30:59Z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